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2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87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7B2F4-0580-8981-9991-20F7ECCB3B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251E0A-F73D-4D78-6E0A-B34B6DCEA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71B5C-78DA-6E2F-0060-2687AF217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5251B-26B8-4AB3-B866-0131353F8F0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CA1BC-496F-EE53-0705-7FBBA61B1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B75D3-8F9F-822E-6025-AECA0EBCF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EC21-8256-49D0-93DE-77A7118E7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3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3116C-5296-27BB-08BC-F49EEE0EF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D3979B-C04C-A729-2D85-71A4A8B0D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51CED-27C3-2C31-D80A-92ED7692E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5251B-26B8-4AB3-B866-0131353F8F0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1091A-F970-DE98-75DE-468BE5B2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235AA-5AD2-F2E9-8DF2-634911701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EC21-8256-49D0-93DE-77A7118E7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6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381C67-37DC-7611-D569-EE7C7851C0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939249-89EE-5445-082D-898A9119A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5A7F4-040A-C0DF-A72D-8EA7D7521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5251B-26B8-4AB3-B866-0131353F8F0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D2733-B42E-8635-1612-F17A57696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53016-585A-5D52-E366-40693672E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EC21-8256-49D0-93DE-77A7118E7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74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44710-F174-5CEE-5A61-57DC1FE0B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41C6D-3BC1-6788-4B80-FED74BD10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C49D5-2855-5E91-E866-D00C5F93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5251B-26B8-4AB3-B866-0131353F8F0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6ED85-DD75-C284-642D-A986376BA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15305-1517-5AB6-A9B9-C469E9FB4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EC21-8256-49D0-93DE-77A7118E7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72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9EC2-18B8-2F83-4701-EE34590F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1A66A-7246-A6D5-5A12-318F49832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3F36B-6EFC-1F92-41CC-14DDEB435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5251B-26B8-4AB3-B866-0131353F8F0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FEAEF-0236-82B2-C2F5-C2A3038D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E232F-1E93-56A0-68B1-FACC9A75E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EC21-8256-49D0-93DE-77A7118E7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0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456F0-6440-7AC0-7B59-3F0187AB6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F130B-0DAE-19C9-3183-AB25CD5538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95B376-D672-B69A-5DBD-AACF19FED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79227D-B829-6275-57F8-10357C3B8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5251B-26B8-4AB3-B866-0131353F8F0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3A973-8354-9602-553E-A6A8B9C12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927ECC-A2A4-FCA7-DAC1-CB7C6956C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EC21-8256-49D0-93DE-77A7118E7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22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8B91C-5BCD-8508-7841-9AE545F16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6C1E3-4E59-A75F-0BCF-104D3676A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E957CF-8ADD-779C-9F7D-9318AD500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C4F242-4B9E-171C-A162-58282CE9BD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282E62-C268-C7D0-3B66-04A3BF641F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E968A8-7710-F5DC-7776-2118F3EDA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5251B-26B8-4AB3-B866-0131353F8F0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8D73BA-49B5-9428-3CAD-1879752AC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A92CD2-46FD-AE90-4131-45F85A896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EC21-8256-49D0-93DE-77A7118E7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0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264F1-526A-F104-1CCA-D173D7E52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C20CA1-D4B6-2A28-8F6D-B24A29584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5251B-26B8-4AB3-B866-0131353F8F0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4A5B43-B43E-24B0-5A98-56500BF32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8613B3-EA46-C0C7-A235-3F744999B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EC21-8256-49D0-93DE-77A7118E7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61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090AF-9786-684B-EF88-F7C1477D9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5251B-26B8-4AB3-B866-0131353F8F0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5B326C-B5DF-CEBC-87DB-75BEA7F5C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6FEB5-6950-804F-2900-61EC0EB09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EC21-8256-49D0-93DE-77A7118E7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7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65AFC-761F-B2B4-F523-EA26D6268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30DA5-2AC7-522C-EC80-76D0E8EEE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0814CB-8CEE-8F8C-70A3-A305FB2C2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6C691B-F497-5207-0676-37562B583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5251B-26B8-4AB3-B866-0131353F8F0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A981C-3E9A-BD60-3F4B-2A8956EF1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B3F360-D463-CAD4-3B32-F8FFD184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EC21-8256-49D0-93DE-77A7118E7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572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30683-6C63-B75B-5201-80D37E727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8888E4-E23A-BDC7-0763-3399F329FE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8D362A-E29A-E2BE-ACF7-927AE0870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B2473F-2FA3-7952-0348-EC9199B2A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5251B-26B8-4AB3-B866-0131353F8F0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344105-AF45-938E-FD62-913FE990E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13E56F-391C-5A60-5A35-2045E106B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EC21-8256-49D0-93DE-77A7118E7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3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9D87FA-1240-F57F-AAA9-BEFA8DE42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CF330-9ECC-2E17-85B8-CCE6A67F0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30CCB-1562-5CE9-B356-5CD4C42E41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D5251B-26B8-4AB3-B866-0131353F8F0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FE8A2-8CDD-0D8D-9F63-4D928AC2CF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A0180-8B45-583D-FCBE-D7F4CAB95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30EC21-8256-49D0-93DE-77A7118E7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3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erson smiling at the camera&#10;&#10;Description automatically generated">
            <a:extLst>
              <a:ext uri="{FF2B5EF4-FFF2-40B4-BE49-F238E27FC236}">
                <a16:creationId xmlns:a16="http://schemas.microsoft.com/office/drawing/2014/main" id="{0C77E031-DC4B-4835-5309-BA0F3D78FF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950" y="742950"/>
            <a:ext cx="5372100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857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in a suit smiling&#10;&#10;Description automatically generated">
            <a:extLst>
              <a:ext uri="{FF2B5EF4-FFF2-40B4-BE49-F238E27FC236}">
                <a16:creationId xmlns:a16="http://schemas.microsoft.com/office/drawing/2014/main" id="{0669CA6A-B435-9AD3-8BE5-2274AA39C03C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501" y="1437391"/>
            <a:ext cx="3983218" cy="398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277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in a suit&#10;&#10;Description automatically generated">
            <a:extLst>
              <a:ext uri="{FF2B5EF4-FFF2-40B4-BE49-F238E27FC236}">
                <a16:creationId xmlns:a16="http://schemas.microsoft.com/office/drawing/2014/main" id="{DC7F07AF-C6ED-FA71-35D5-8DEE4AB863EB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520" y="671208"/>
            <a:ext cx="6038959" cy="551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645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Shaun</dc:creator>
  <cp:lastModifiedBy>Shaun Gross</cp:lastModifiedBy>
  <cp:revision>1</cp:revision>
  <dcterms:created xsi:type="dcterms:W3CDTF">2024-12-09T21:50:37Z</dcterms:created>
  <dcterms:modified xsi:type="dcterms:W3CDTF">2024-12-09T21:57:51Z</dcterms:modified>
</cp:coreProperties>
</file>